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73" r:id="rId4"/>
    <p:sldId id="276" r:id="rId5"/>
    <p:sldId id="284" r:id="rId6"/>
    <p:sldId id="274" r:id="rId7"/>
    <p:sldId id="275" r:id="rId8"/>
    <p:sldId id="279" r:id="rId9"/>
    <p:sldId id="280" r:id="rId10"/>
    <p:sldId id="281" r:id="rId11"/>
    <p:sldId id="282" r:id="rId12"/>
    <p:sldId id="283" r:id="rId13"/>
    <p:sldId id="278" r:id="rId14"/>
    <p:sldId id="277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64A1F-7F2C-41BF-978E-A58EB3EE36EF}" type="datetimeFigureOut">
              <a:rPr lang="de-AT" smtClean="0"/>
              <a:t>17.06.2021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AC1FF-64C3-4B4E-B542-613B1F516B2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476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AE722-C2BA-4787-B468-00DC9E2B93FF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127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1468" y="1144645"/>
            <a:ext cx="9972332" cy="54604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96F48-D57C-4EBC-9094-B474BB63BB55}" type="datetime1">
              <a:rPr lang="de-DE" smtClean="0"/>
              <a:t>17.06.2021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5339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7A05F-555A-459E-AC6A-42C8FDEE6061}" type="datetime1">
              <a:rPr lang="de-DE" smtClean="0"/>
              <a:t>17.06.2021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8416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338580" cy="12954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13591" y="1131485"/>
            <a:ext cx="10015219" cy="546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C4517-5E6B-4B6E-BE46-E371ADBCFD2A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 smtClean="0"/>
              <a:t> © Dragan &amp; Hochrinner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A0A37-D75C-4B76-908C-0BED61BB615E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943" y="0"/>
            <a:ext cx="4027057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35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259" y="2073569"/>
            <a:ext cx="8925401" cy="4282781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0" y="1308545"/>
            <a:ext cx="7023008" cy="737490"/>
          </a:xfrm>
        </p:spPr>
        <p:txBody>
          <a:bodyPr>
            <a:normAutofit/>
          </a:bodyPr>
          <a:lstStyle/>
          <a:p>
            <a:r>
              <a:rPr lang="de-DE" dirty="0" smtClean="0"/>
              <a:t>Curriculum </a:t>
            </a:r>
            <a:r>
              <a:rPr lang="de-DE" dirty="0" err="1" smtClean="0"/>
              <a:t>review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6426-8469-4507-9675-89B4DF0D597E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1</a:t>
            </a:fld>
            <a:endParaRPr lang="de-AT"/>
          </a:p>
        </p:txBody>
      </p:sp>
      <p:sp>
        <p:nvSpPr>
          <p:cNvPr id="3" name="Rechteck 2"/>
          <p:cNvSpPr/>
          <p:nvPr/>
        </p:nvSpPr>
        <p:spPr>
          <a:xfrm>
            <a:off x="5781575" y="580410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AT" sz="1000" dirty="0"/>
              <a:t>Image </a:t>
            </a:r>
            <a:r>
              <a:rPr lang="de-AT" sz="1000" dirty="0" err="1"/>
              <a:t>from</a:t>
            </a:r>
            <a:r>
              <a:rPr lang="de-AT" sz="1000" dirty="0"/>
              <a:t>: https://www.thekingstonacademy.org/academy-life/curriculum-2</a:t>
            </a:r>
          </a:p>
        </p:txBody>
      </p:sp>
    </p:spTree>
    <p:extLst>
      <p:ext uri="{BB962C8B-B14F-4D97-AF65-F5344CB8AC3E}">
        <p14:creationId xmlns:p14="http://schemas.microsoft.com/office/powerpoint/2010/main" val="392384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2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2" y="1340056"/>
            <a:ext cx="4432192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Table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content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1867302" y="2107932"/>
            <a:ext cx="602523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2800" dirty="0" smtClean="0"/>
              <a:t>Table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content</a:t>
            </a:r>
            <a:endParaRPr lang="de-DE" sz="2800" dirty="0" smtClean="0"/>
          </a:p>
          <a:p>
            <a:pPr marL="342900" indent="-342900">
              <a:buAutoNum type="arabicPeriod"/>
            </a:pPr>
            <a:r>
              <a:rPr lang="de-DE" sz="2800" dirty="0" err="1" smtClean="0"/>
              <a:t>Program</a:t>
            </a:r>
            <a:r>
              <a:rPr lang="de-DE" sz="2800" dirty="0" smtClean="0"/>
              <a:t> </a:t>
            </a:r>
            <a:r>
              <a:rPr lang="de-DE" sz="2800" dirty="0" err="1" smtClean="0"/>
              <a:t>overview</a:t>
            </a:r>
            <a:endParaRPr lang="de-DE" sz="2800" dirty="0" smtClean="0"/>
          </a:p>
          <a:p>
            <a:pPr marL="342900" indent="-342900">
              <a:buAutoNum type="arabicPeriod"/>
            </a:pPr>
            <a:r>
              <a:rPr lang="de-DE" sz="2800" dirty="0" smtClean="0"/>
              <a:t>Curriculum </a:t>
            </a:r>
            <a:r>
              <a:rPr lang="de-DE" sz="2800" dirty="0" err="1" smtClean="0"/>
              <a:t>courses</a:t>
            </a:r>
            <a:r>
              <a:rPr lang="de-DE" sz="2800" dirty="0" smtClean="0"/>
              <a:t>, </a:t>
            </a:r>
            <a:r>
              <a:rPr lang="de-DE" sz="2800" dirty="0" err="1" smtClean="0"/>
              <a:t>credits</a:t>
            </a:r>
            <a:r>
              <a:rPr lang="de-DE" sz="2800" dirty="0" smtClean="0"/>
              <a:t>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hours</a:t>
            </a:r>
            <a:endParaRPr lang="de-DE" sz="2800" dirty="0" smtClean="0"/>
          </a:p>
          <a:p>
            <a:pPr marL="342900" indent="-342900">
              <a:buAutoNum type="arabicPeriod"/>
            </a:pPr>
            <a:r>
              <a:rPr lang="de-DE" sz="2800" dirty="0" smtClean="0"/>
              <a:t>Course </a:t>
            </a:r>
            <a:r>
              <a:rPr lang="de-DE" sz="2800" dirty="0" err="1" smtClean="0"/>
              <a:t>content</a:t>
            </a:r>
            <a:endParaRPr lang="de-DE" sz="2800" dirty="0" smtClean="0"/>
          </a:p>
          <a:p>
            <a:pPr marL="342900" indent="-342900">
              <a:buAutoNum type="arabicPeriod"/>
            </a:pPr>
            <a:r>
              <a:rPr lang="de-DE" sz="2800" dirty="0" smtClean="0"/>
              <a:t>Organisation </a:t>
            </a:r>
            <a:r>
              <a:rPr lang="de-DE" sz="2800" dirty="0" err="1" smtClean="0"/>
              <a:t>of</a:t>
            </a:r>
            <a:r>
              <a:rPr lang="de-DE" sz="2800" dirty="0" smtClean="0"/>
              <a:t> a </a:t>
            </a:r>
            <a:r>
              <a:rPr lang="de-DE" sz="2800" dirty="0" err="1" smtClean="0"/>
              <a:t>working</a:t>
            </a:r>
            <a:r>
              <a:rPr lang="de-DE" sz="2800" dirty="0" smtClean="0"/>
              <a:t> </a:t>
            </a:r>
            <a:r>
              <a:rPr lang="de-DE" sz="2800" dirty="0" err="1" smtClean="0"/>
              <a:t>year</a:t>
            </a:r>
            <a:endParaRPr lang="de-DE" sz="2800" dirty="0" smtClean="0"/>
          </a:p>
          <a:p>
            <a:pPr marL="342900" indent="-342900">
              <a:buAutoNum type="arabicPeriod"/>
            </a:pPr>
            <a:r>
              <a:rPr lang="de-DE" sz="2800" dirty="0" smtClean="0"/>
              <a:t> Distribution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hours</a:t>
            </a:r>
            <a:endParaRPr lang="de-DE" sz="2800" dirty="0" smtClean="0"/>
          </a:p>
          <a:p>
            <a:pPr marL="342900" indent="-342900">
              <a:buAutoNum type="arabicPeriod"/>
            </a:pPr>
            <a:r>
              <a:rPr lang="de-DE" sz="2800" dirty="0" err="1" smtClean="0"/>
              <a:t>Balances</a:t>
            </a:r>
            <a:endParaRPr lang="de-DE" sz="2800" dirty="0" smtClean="0"/>
          </a:p>
          <a:p>
            <a:pPr marL="342900" indent="-342900">
              <a:buAutoNum type="arabicPeriod"/>
            </a:pPr>
            <a:r>
              <a:rPr lang="de-DE" sz="2800" dirty="0" err="1" smtClean="0"/>
              <a:t>Student‘s</a:t>
            </a:r>
            <a:r>
              <a:rPr lang="de-DE" sz="2800" dirty="0" smtClean="0"/>
              <a:t> </a:t>
            </a:r>
            <a:r>
              <a:rPr lang="de-DE" sz="2800" dirty="0" err="1" smtClean="0"/>
              <a:t>workload</a:t>
            </a:r>
            <a:endParaRPr lang="de-DE" sz="2800" dirty="0" smtClean="0"/>
          </a:p>
          <a:p>
            <a:pPr marL="342900" indent="-342900">
              <a:buAutoNum type="arabicPeriod"/>
            </a:pPr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214935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3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423006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Weekly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plan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program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overview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2334"/>
            <a:ext cx="12207869" cy="258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3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4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2" y="1340056"/>
            <a:ext cx="2657132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Weekly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plan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9" y="2267352"/>
            <a:ext cx="12081271" cy="334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7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9" y="2298785"/>
            <a:ext cx="12163518" cy="3240856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5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2" y="1340056"/>
            <a:ext cx="4432192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Course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content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per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semester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feil nach rechts 6"/>
          <p:cNvSpPr/>
          <p:nvPr/>
        </p:nvSpPr>
        <p:spPr>
          <a:xfrm rot="16200000">
            <a:off x="7229788" y="5786886"/>
            <a:ext cx="802868" cy="31121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6240" y="1544775"/>
            <a:ext cx="1303594" cy="707600"/>
          </a:xfrm>
          <a:prstGeom prst="rect">
            <a:avLst/>
          </a:prstGeom>
        </p:spPr>
      </p:pic>
      <p:sp>
        <p:nvSpPr>
          <p:cNvPr id="24" name="Pfeil nach rechts 23"/>
          <p:cNvSpPr/>
          <p:nvPr/>
        </p:nvSpPr>
        <p:spPr>
          <a:xfrm rot="16200000">
            <a:off x="8489097" y="5766035"/>
            <a:ext cx="802868" cy="31121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Pfeil nach rechts 24"/>
          <p:cNvSpPr/>
          <p:nvPr/>
        </p:nvSpPr>
        <p:spPr>
          <a:xfrm rot="16200000">
            <a:off x="9777278" y="5774055"/>
            <a:ext cx="802868" cy="31121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Pfeil nach rechts 25"/>
          <p:cNvSpPr/>
          <p:nvPr/>
        </p:nvSpPr>
        <p:spPr>
          <a:xfrm rot="16200000">
            <a:off x="10112562" y="5772449"/>
            <a:ext cx="802868" cy="31121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7" name="Pfeil nach rechts 26"/>
          <p:cNvSpPr/>
          <p:nvPr/>
        </p:nvSpPr>
        <p:spPr>
          <a:xfrm rot="16200000">
            <a:off x="8840418" y="5780470"/>
            <a:ext cx="802868" cy="31121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Pfeil nach rechts 27"/>
          <p:cNvSpPr/>
          <p:nvPr/>
        </p:nvSpPr>
        <p:spPr>
          <a:xfrm rot="16200000">
            <a:off x="7577897" y="5798114"/>
            <a:ext cx="802868" cy="31121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546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6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2" y="1351600"/>
            <a:ext cx="2657132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Hours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weeks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and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duration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a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year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due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to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gegorian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calendar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587" y="1758416"/>
            <a:ext cx="507682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2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7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326753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Distribution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hours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518" y="1884649"/>
            <a:ext cx="7520845" cy="437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3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8</a:t>
            </a:fld>
            <a:endParaRPr lang="de-AT"/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" y="2303103"/>
            <a:ext cx="11669964" cy="3000417"/>
          </a:xfrm>
          <a:prstGeom prst="rect">
            <a:avLst/>
          </a:prstGeom>
        </p:spPr>
      </p:pic>
      <p:sp>
        <p:nvSpPr>
          <p:cNvPr id="10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545567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Distribution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hours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overview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)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448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9</a:t>
            </a:fld>
            <a:endParaRPr lang="de-AT"/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545567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Distribution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ects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overview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)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27" y="2217318"/>
            <a:ext cx="10810173" cy="292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4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10</a:t>
            </a:fld>
            <a:endParaRPr lang="de-AT"/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545567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Content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weeks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per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semester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overview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)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55" y="1990528"/>
            <a:ext cx="11690089" cy="364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11</a:t>
            </a:fld>
            <a:endParaRPr lang="de-AT"/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545567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Content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weeks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per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year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overview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)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21" y="2152489"/>
            <a:ext cx="10941843" cy="346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5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12</a:t>
            </a:fld>
            <a:endParaRPr lang="de-AT"/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545567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Balance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hours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and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ects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credits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" y="2184284"/>
            <a:ext cx="1191577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4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13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511558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smtClean="0">
                <a:solidFill>
                  <a:schemeClr val="tx1"/>
                </a:solidFill>
                <a:latin typeface="+mn-lt"/>
              </a:rPr>
              <a:t>Balance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weeks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22" y="2076346"/>
            <a:ext cx="113538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6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CCB4-87EE-4DA3-9C17-49380FEB4145}" type="datetime1">
              <a:rPr lang="de-DE" smtClean="0"/>
              <a:t>17.06.2021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Dragan &amp; Hochrinner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A0A37-D75C-4B76-908C-0BED61BB615E}" type="slidenum">
              <a:rPr lang="de-AT" smtClean="0"/>
              <a:t>14</a:t>
            </a:fld>
            <a:endParaRPr lang="de-AT"/>
          </a:p>
        </p:txBody>
      </p:sp>
      <p:sp>
        <p:nvSpPr>
          <p:cNvPr id="8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0321" y="1340056"/>
            <a:ext cx="5856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bg-BG"/>
            </a:defPPr>
            <a:lvl1pPr eaLnBrk="1" hangingPunct="1">
              <a:defRPr sz="2000" b="1">
                <a:solidFill>
                  <a:srgbClr val="000066"/>
                </a:solidFill>
                <a:latin typeface="Arial Unicode MS" pitchFamily="32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Student‘s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workload</a:t>
            </a:r>
            <a:r>
              <a:rPr lang="de-DE" sz="2400" dirty="0" smtClean="0">
                <a:solidFill>
                  <a:schemeClr val="tx1"/>
                </a:solidFill>
                <a:latin typeface="+mn-lt"/>
              </a:rPr>
              <a:t> per </a:t>
            </a:r>
            <a:r>
              <a:rPr lang="de-DE" sz="2400" dirty="0" err="1" smtClean="0">
                <a:solidFill>
                  <a:schemeClr val="tx1"/>
                </a:solidFill>
                <a:latin typeface="+mn-lt"/>
              </a:rPr>
              <a:t>semester</a:t>
            </a: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3" name="Gerader Verbinder 2"/>
          <p:cNvCxnSpPr/>
          <p:nvPr/>
        </p:nvCxnSpPr>
        <p:spPr>
          <a:xfrm>
            <a:off x="0" y="13282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-1603" y="6389586"/>
            <a:ext cx="12192000" cy="9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98" y="1938497"/>
            <a:ext cx="11428897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0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170</Words>
  <Application>Microsoft Office PowerPoint</Application>
  <PresentationFormat>Breitbild</PresentationFormat>
  <Paragraphs>65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Curriculum review</vt:lpstr>
      <vt:lpstr>Table of content</vt:lpstr>
      <vt:lpstr>Weekly plan program overview</vt:lpstr>
      <vt:lpstr>Weekly plan</vt:lpstr>
      <vt:lpstr>Course content per semester</vt:lpstr>
      <vt:lpstr>Hours, weeks and duration of a year due to gegorian calendar</vt:lpstr>
      <vt:lpstr>Distribution of hours</vt:lpstr>
      <vt:lpstr>Distribution of hours (overview)</vt:lpstr>
      <vt:lpstr>Distribution of ects (overview)</vt:lpstr>
      <vt:lpstr>Content weeks per semester (overview)</vt:lpstr>
      <vt:lpstr>Content weeks per year (overview)</vt:lpstr>
      <vt:lpstr>Balance of hours and ects credits</vt:lpstr>
      <vt:lpstr>Balance of weeks</vt:lpstr>
      <vt:lpstr>Student‘s workload per semester</vt:lpstr>
    </vt:vector>
  </TitlesOfParts>
  <Company>FH Joanneum Gesellschaft 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Hochrinner Hagen</dc:creator>
  <cp:lastModifiedBy>Hochrinner Hagen</cp:lastModifiedBy>
  <cp:revision>37</cp:revision>
  <dcterms:created xsi:type="dcterms:W3CDTF">2021-06-11T08:33:10Z</dcterms:created>
  <dcterms:modified xsi:type="dcterms:W3CDTF">2021-06-17T08:55:26Z</dcterms:modified>
</cp:coreProperties>
</file>